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6" r:id="rId2"/>
    <p:sldId id="267" r:id="rId3"/>
    <p:sldId id="263" r:id="rId4"/>
    <p:sldId id="264" r:id="rId5"/>
    <p:sldId id="265" r:id="rId6"/>
    <p:sldId id="266" r:id="rId7"/>
    <p:sldId id="268" r:id="rId8"/>
    <p:sldId id="275" r:id="rId9"/>
    <p:sldId id="276" r:id="rId10"/>
    <p:sldId id="271" r:id="rId11"/>
    <p:sldId id="272" r:id="rId12"/>
    <p:sldId id="273" r:id="rId13"/>
    <p:sldId id="274" r:id="rId14"/>
    <p:sldId id="327" r:id="rId15"/>
    <p:sldId id="329" r:id="rId16"/>
    <p:sldId id="278" r:id="rId17"/>
    <p:sldId id="279" r:id="rId18"/>
    <p:sldId id="280" r:id="rId19"/>
    <p:sldId id="281" r:id="rId20"/>
    <p:sldId id="277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9" r:id="rId38"/>
    <p:sldId id="298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30" r:id="rId52"/>
    <p:sldId id="312" r:id="rId53"/>
    <p:sldId id="332" r:id="rId54"/>
    <p:sldId id="313" r:id="rId55"/>
    <p:sldId id="331" r:id="rId56"/>
    <p:sldId id="314" r:id="rId57"/>
    <p:sldId id="315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40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-30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0B261-5390-A947-B5B0-56E930A0BFC7}" type="datetimeFigureOut">
              <a:rPr lang="en-US" smtClean="0"/>
              <a:t>2/8/15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D348D-1D8A-DE4E-BE86-BBF4308A4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9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9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4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3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4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4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6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9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D012D-9ACC-F346-84AE-92F1BB860D1D}" type="datetimeFigureOut">
              <a:rPr lang="en-US" smtClean="0"/>
              <a:t>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746A9-ED7E-CF40-BDAC-DB60D549D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0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0398" y="6488668"/>
            <a:ext cx="708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Credit: </a:t>
            </a:r>
            <a:r>
              <a:rPr lang="en-US" dirty="0" smtClean="0"/>
              <a:t>Andrej </a:t>
            </a:r>
            <a:r>
              <a:rPr lang="en-US" dirty="0" err="1" smtClean="0"/>
              <a:t>Karapathy</a:t>
            </a:r>
            <a:r>
              <a:rPr lang="en-US" dirty="0" smtClean="0"/>
              <a:t>, Derek </a:t>
            </a:r>
            <a:r>
              <a:rPr lang="en-US" dirty="0" err="1" smtClean="0"/>
              <a:t>Hoiem</a:t>
            </a:r>
            <a:r>
              <a:rPr lang="en-US" dirty="0" smtClean="0"/>
              <a:t>, Marc Aurelio, </a:t>
            </a:r>
            <a:r>
              <a:rPr lang="en-US" dirty="0" err="1" smtClean="0"/>
              <a:t>Yann</a:t>
            </a:r>
            <a:r>
              <a:rPr lang="en-US" dirty="0" smtClean="0"/>
              <a:t> </a:t>
            </a:r>
            <a:r>
              <a:rPr lang="en-US" dirty="0" err="1" smtClean="0"/>
              <a:t>LeCunn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 to Deep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5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2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1 at 3.2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7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1 at 3.23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8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21 at 3.2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787"/>
            <a:ext cx="9163272" cy="62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1025"/>
            <a:ext cx="8229600" cy="1143000"/>
          </a:xfrm>
        </p:spPr>
        <p:txBody>
          <a:bodyPr/>
          <a:lstStyle/>
          <a:p>
            <a:r>
              <a:rPr lang="en-US" dirty="0" smtClean="0"/>
              <a:t>What is deep learning? - tutorial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1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074"/>
            <a:ext cx="9144000" cy="575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1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2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4631"/>
            <a:ext cx="8229600" cy="1143000"/>
          </a:xfrm>
        </p:spPr>
        <p:txBody>
          <a:bodyPr/>
          <a:lstStyle/>
          <a:p>
            <a:r>
              <a:rPr lang="en-US" dirty="0" smtClean="0"/>
              <a:t>Why this class?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Space of Visual Features: Non Linear</a:t>
            </a:r>
            <a:endParaRPr lang="en-US" dirty="0"/>
          </a:p>
        </p:txBody>
      </p:sp>
      <p:pic>
        <p:nvPicPr>
          <p:cNvPr id="4" name="Picture 3" descr="Screen Shot 2014-08-21 at 3.3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1133"/>
            <a:ext cx="8325957" cy="55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6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6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9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3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03"/>
            <a:ext cx="9144000" cy="57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43"/>
            <a:ext cx="9144000" cy="616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0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97"/>
            <a:ext cx="9144000" cy="62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1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873"/>
            <a:ext cx="9144000" cy="60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1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7120"/>
            <a:ext cx="9144000" cy="473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2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0 at 4.1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88"/>
            <a:ext cx="9144000" cy="684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6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4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79"/>
            <a:ext cx="9144000" cy="640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4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5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" y="0"/>
            <a:ext cx="912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6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7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59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7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0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6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4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518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4658" y="0"/>
            <a:ext cx="2575402" cy="6858000"/>
          </a:xfrm>
          <a:prstGeom prst="ellipse">
            <a:avLst/>
          </a:prstGeom>
          <a:solidFill>
            <a:srgbClr val="0080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805937" y="0"/>
            <a:ext cx="2575402" cy="6858000"/>
          </a:xfrm>
          <a:prstGeom prst="ellipse">
            <a:avLst/>
          </a:prstGeom>
          <a:solidFill>
            <a:srgbClr val="008000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70061" y="5670720"/>
            <a:ext cx="1783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Supervised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961340" y="5670720"/>
            <a:ext cx="1783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Supervised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7415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2834"/>
            <a:ext cx="8229600" cy="1143000"/>
          </a:xfrm>
        </p:spPr>
        <p:txBody>
          <a:bodyPr/>
          <a:lstStyle/>
          <a:p>
            <a:r>
              <a:rPr lang="en-US" dirty="0" smtClean="0"/>
              <a:t>Convolutional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9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" y="0"/>
            <a:ext cx="9129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0 at 4.1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" y="0"/>
            <a:ext cx="9077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0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6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16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0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6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41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6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01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27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39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7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15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17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0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2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9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1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0 at 4.11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" y="0"/>
            <a:ext cx="9121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2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0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51"/>
            <a:ext cx="9144000" cy="67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15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2.5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41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2"/>
            <a:ext cx="9144000" cy="68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72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2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66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96"/>
            <a:ext cx="9144000" cy="67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96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2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95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1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933"/>
            <a:ext cx="9144000" cy="678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71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85"/>
            <a:ext cx="9144000" cy="67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39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2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277"/>
            <a:ext cx="9144000" cy="44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73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2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147"/>
            <a:ext cx="9144000" cy="452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5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0 at 4.1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30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687"/>
            <a:ext cx="9144000" cy="43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22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3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834"/>
            <a:ext cx="9144000" cy="44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47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3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264"/>
            <a:ext cx="9144000" cy="451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5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3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678"/>
            <a:ext cx="9144000" cy="4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2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31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6" y="655484"/>
            <a:ext cx="4978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170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1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7"/>
            <a:ext cx="9144000" cy="680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0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2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" y="0"/>
            <a:ext cx="9109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083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" y="0"/>
            <a:ext cx="9140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148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" y="0"/>
            <a:ext cx="9125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9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Features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been able to harness the big data in the most efficient and effective manner.</a:t>
            </a:r>
          </a:p>
          <a:p>
            <a:endParaRPr lang="en-US" dirty="0"/>
          </a:p>
          <a:p>
            <a:r>
              <a:rPr lang="en-US" dirty="0" smtClean="0"/>
              <a:t>Lead to several state of the art results!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" y="0"/>
            <a:ext cx="9105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2.2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4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Layers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Pooling</a:t>
            </a:r>
          </a:p>
          <a:p>
            <a:endParaRPr lang="en-US" dirty="0" smtClean="0"/>
          </a:p>
          <a:p>
            <a:r>
              <a:rPr lang="en-US" dirty="0" smtClean="0"/>
              <a:t>Contrast </a:t>
            </a:r>
            <a:r>
              <a:rPr lang="en-US" dirty="0" smtClean="0"/>
              <a:t>Normalization (No More Used It Seems)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2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8 at 3.4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789"/>
            <a:ext cx="9144000" cy="460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6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2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8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1 at 3.2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97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302178">
            <a:off x="2293572" y="3652666"/>
            <a:ext cx="58553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2014 Performance: 6.5% Error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840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8709</TotalTime>
  <Words>85</Words>
  <Application>Microsoft Macintosh PowerPoint</Application>
  <PresentationFormat>On-screen Show (4:3)</PresentationFormat>
  <Paragraphs>17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Intro to Deep Learning</vt:lpstr>
      <vt:lpstr>Why this class?</vt:lpstr>
      <vt:lpstr>PowerPoint Presentation</vt:lpstr>
      <vt:lpstr>PowerPoint Presentation</vt:lpstr>
      <vt:lpstr>PowerPoint Presentation</vt:lpstr>
      <vt:lpstr>PowerPoint Presentation</vt:lpstr>
      <vt:lpstr>Deep Features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deep learning? - tutorial</vt:lpstr>
      <vt:lpstr>PowerPoint Presentation</vt:lpstr>
      <vt:lpstr>PowerPoint Presentation</vt:lpstr>
      <vt:lpstr>PowerPoint Presentation</vt:lpstr>
      <vt:lpstr>PowerPoint Presentation</vt:lpstr>
      <vt:lpstr>Space of Visual Features: Non Linear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Layers </vt:lpstr>
      <vt:lpstr>PowerPoint Presentation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16-899 D: Big Data Approaches in Computer Vision   aka   Deep Learning for Computer Vision</dc:title>
  <dc:creator>Abhinav Gupta</dc:creator>
  <cp:lastModifiedBy>Abhinav Gupta</cp:lastModifiedBy>
  <cp:revision>31</cp:revision>
  <dcterms:created xsi:type="dcterms:W3CDTF">2014-08-20T20:00:57Z</dcterms:created>
  <dcterms:modified xsi:type="dcterms:W3CDTF">2015-02-09T16:59:06Z</dcterms:modified>
</cp:coreProperties>
</file>